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&quot;Typ hier een citaat.&quot;"/>
          <p:cNvSpPr txBox="1"/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G_Antjie_Krog_Presentatie.jpg" descr="GG_Antjie_Krog_Presentat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G_Antjie_Krog_Presentatie10.jpg" descr="GG_Antjie_Krog_Presentatie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G_Antjie_Krog_Presentatie11.jpg" descr="GG_Antjie_Krog_Presentatie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G_Antjie_Krog_Presentatie12.jpg" descr="GG_Antjie_Krog_Presentatie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G_Antjie_Krog_Presentatie13.jpg" descr="GG_Antjie_Krog_Presentatie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G_Antjie_Krog_Presentatie14.jpg" descr="GG_Antjie_Krog_Presentatie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G_Antjie_Krog_Presentatie15.jpg" descr="GG_Antjie_Krog_Presentatie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G_Antjie_Krog_Presentatie16.jpg" descr="GG_Antjie_Krog_Presentatie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G_Antjie_Krog_Presentatie2.jpg" descr="GG_Antjie_Krog_Presentati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G_Antjie_Krog_Presentatie3.jpg" descr="GG_Antjie_Krog_Presentatie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G_Antjie_Krog_Presentatie4.jpg" descr="GG_Antjie_Krog_Presentati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G_Antjie_Krog_Presentatie5.jpg" descr="GG_Antjie_Krog_Presentatie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G_Antjie_Krog_Presentatie6.jpg" descr="GG_Antjie_Krog_Presentati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G_Antjie_Krog_Presentatie7.jpg" descr="GG_Antjie_Krog_Presentatie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G_Antjie_Krog_Presentatie8.jpg" descr="GG_Antjie_Krog_Presentati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G_Antjie_Krog_Presentatie9.jpg" descr="GG_Antjie_Krog_Presentatie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14"/>
            <a:ext cx="24384000" cy="1371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